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나눔명조OTF ExtraBold" panose="02020603020101020101" pitchFamily="18" charset="-127"/>
      <p:bold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3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987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34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2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53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36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21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269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8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98BEC1-1FCD-41B5-8548-FE4688BD23EF}" type="datetimeFigureOut">
              <a:rPr lang="ko-KR" altLang="en-US" smtClean="0"/>
              <a:t>2022-09-19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96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66513BF-746C-58F9-D02E-B28517062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1726052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최신호 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1726036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이동준</a:t>
            </a:r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E479-1F5E-1956-5155-D4131CA362C8}"/>
              </a:ext>
            </a:extLst>
          </p:cNvPr>
          <p:cNvSpPr txBox="1"/>
          <p:nvPr/>
        </p:nvSpPr>
        <p:spPr>
          <a:xfrm>
            <a:off x="1098665" y="2232173"/>
            <a:ext cx="10061171" cy="212365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SQLite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</a:t>
            </a:r>
            <a:r>
              <a:rPr lang="ko-KR" altLang="en-US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활용 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4</a:t>
            </a:r>
            <a:r>
              <a:rPr lang="ko-KR" altLang="en-US" sz="6600" dirty="0" err="1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지선다형</a:t>
            </a:r>
            <a:endParaRPr lang="en-US" altLang="ko-KR" sz="6600" dirty="0"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  <a:p>
            <a:r>
              <a:rPr lang="ko-KR" altLang="en-US" sz="66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경제 상식 퀴즈 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</a:t>
            </a:r>
            <a:endParaRPr lang="en-US" altLang="ko-KR" sz="6600" dirty="0"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5CD659-528C-446A-9181-9E618A92598F}"/>
              </a:ext>
            </a:extLst>
          </p:cNvPr>
          <p:cNvSpPr txBox="1"/>
          <p:nvPr/>
        </p:nvSpPr>
        <p:spPr>
          <a:xfrm>
            <a:off x="1032164" y="1202051"/>
            <a:ext cx="72443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2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Team. Android</a:t>
            </a:r>
          </a:p>
        </p:txBody>
      </p:sp>
    </p:spTree>
    <p:extLst>
      <p:ext uri="{BB962C8B-B14F-4D97-AF65-F5344CB8AC3E}">
        <p14:creationId xmlns:p14="http://schemas.microsoft.com/office/powerpoint/2010/main" val="3024033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프로젝트 개요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57376C6-19FD-A71B-525F-4F60570FA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847" y="1845734"/>
            <a:ext cx="6153834" cy="4023360"/>
          </a:xfrm>
        </p:spPr>
        <p:txBody>
          <a:bodyPr/>
          <a:lstStyle/>
          <a:p>
            <a:r>
              <a:rPr lang="ko-KR" altLang="en-US" dirty="0"/>
              <a:t>하루에 </a:t>
            </a:r>
            <a:r>
              <a:rPr lang="en-US" altLang="ko-KR" dirty="0"/>
              <a:t>10</a:t>
            </a:r>
            <a:r>
              <a:rPr lang="ko-KR" altLang="en-US" dirty="0" err="1"/>
              <a:t>문제씩</a:t>
            </a:r>
            <a:r>
              <a:rPr lang="ko-KR" altLang="en-US" dirty="0"/>
              <a:t> 문제를 풀 수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개의 선택지 중 하나를 고르는 객관식 문제로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문제의 주제는 경제 상식 관련된 문제를 출제한다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경제 용어에 대하여 익숙해지고 관심을 가질 수 있도록</a:t>
            </a:r>
          </a:p>
          <a:p>
            <a:r>
              <a:rPr lang="ko-KR" altLang="en-US" dirty="0"/>
              <a:t>기회가 되는 어플리케이션을 개발하고자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CFFF71-7EE6-8153-BA07-4A5A7BFD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851" y="1845734"/>
            <a:ext cx="2525859" cy="41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37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FF0BA-B689-2F36-6D25-21FF39744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소프트웨어 기능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70A9B7-DE8A-029C-BD92-EE0DEB6FD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화면 상단에 오늘의 날짜가 표시된다</a:t>
            </a:r>
            <a:r>
              <a:rPr lang="en-US" altLang="ko-KR" dirty="0"/>
              <a:t>. </a:t>
            </a:r>
            <a:r>
              <a:rPr lang="ko-KR" altLang="en-US" dirty="0"/>
              <a:t>표시되는 이유는 하루에 </a:t>
            </a:r>
            <a:r>
              <a:rPr lang="en-US" altLang="ko-KR" dirty="0"/>
              <a:t>10</a:t>
            </a:r>
            <a:r>
              <a:rPr lang="ko-KR" altLang="en-US" dirty="0"/>
              <a:t>개씩 사용자가 문제를 풀 수 있도록 하기 위함이다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SQLite</a:t>
            </a:r>
            <a:r>
              <a:rPr lang="ko-KR" altLang="en-US" dirty="0"/>
              <a:t>를 기반으로 데이터베이스를 구축하여 미리 경제 상식 문제를 미리 </a:t>
            </a:r>
            <a:r>
              <a:rPr lang="ko-KR" altLang="en-US" dirty="0" err="1"/>
              <a:t>저장해놓고</a:t>
            </a:r>
            <a:r>
              <a:rPr lang="ko-KR" altLang="en-US" dirty="0"/>
              <a:t> 랜덤으로 화면에 표시한다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앱에 내장된 문제 수는 </a:t>
            </a:r>
            <a:r>
              <a:rPr lang="en-US" altLang="ko-KR" dirty="0"/>
              <a:t>20</a:t>
            </a:r>
            <a:r>
              <a:rPr lang="ko-KR" altLang="en-US" dirty="0"/>
              <a:t>개 정도로 예정되어 있으며 사용자가 하루에 풀 양만 화면에 순서대로 표시된다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하루에 풀어야 할 문제의 양 </a:t>
            </a:r>
            <a:r>
              <a:rPr lang="en-US" altLang="ko-KR" dirty="0"/>
              <a:t>10 </a:t>
            </a:r>
            <a:r>
              <a:rPr lang="ko-KR" altLang="en-US" dirty="0"/>
              <a:t>문제를 모두 풀면 할당량을 완료했다는 의미로 다이얼로그가 표시된다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다이얼로그에는 맞힌 문제 횟수가 적혀 있으며</a:t>
            </a:r>
            <a:r>
              <a:rPr lang="en-US" altLang="ko-KR" dirty="0"/>
              <a:t>, </a:t>
            </a:r>
            <a:r>
              <a:rPr lang="ko-KR" altLang="en-US" dirty="0"/>
              <a:t>만약 </a:t>
            </a:r>
            <a:r>
              <a:rPr lang="en-US" altLang="ko-KR" dirty="0"/>
              <a:t>PASS </a:t>
            </a:r>
            <a:r>
              <a:rPr lang="ko-KR" altLang="en-US" dirty="0"/>
              <a:t>기능을 사용했을 경우는 맞힌 횟수에 포함되지 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5319731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280</TotalTime>
  <Words>146</Words>
  <Application>Microsoft Office PowerPoint</Application>
  <PresentationFormat>와이드스크린</PresentationFormat>
  <Paragraphs>17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나눔명조OTF ExtraBold</vt:lpstr>
      <vt:lpstr>Calibri</vt:lpstr>
      <vt:lpstr>Calibri Light</vt:lpstr>
      <vt:lpstr>추억</vt:lpstr>
      <vt:lpstr>PowerPoint 프레젠테이션</vt:lpstr>
      <vt:lpstr>1. 프로젝트 개요</vt:lpstr>
      <vt:lpstr>2. 소프트웨어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최신호</dc:creator>
  <cp:lastModifiedBy>최신호</cp:lastModifiedBy>
  <cp:revision>30</cp:revision>
  <dcterms:created xsi:type="dcterms:W3CDTF">2022-06-01T04:04:02Z</dcterms:created>
  <dcterms:modified xsi:type="dcterms:W3CDTF">2022-09-18T16:13:41Z</dcterms:modified>
</cp:coreProperties>
</file>

<file path=docProps/thumbnail.jpeg>
</file>